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69" r:id="rId4"/>
    <p:sldId id="268" r:id="rId5"/>
    <p:sldId id="258" r:id="rId6"/>
    <p:sldId id="267" r:id="rId7"/>
    <p:sldId id="272" r:id="rId8"/>
    <p:sldId id="271" r:id="rId9"/>
    <p:sldId id="266" r:id="rId10"/>
    <p:sldId id="265" r:id="rId11"/>
    <p:sldId id="264" r:id="rId12"/>
    <p:sldId id="263" r:id="rId13"/>
    <p:sldId id="262" r:id="rId14"/>
    <p:sldId id="261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F32F-BC97-4346-BD28-57CD2D5A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45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19F6-7453-47B7-83D3-9AE789515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2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5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15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0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3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1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4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8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4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7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4FE0-AB4E-43F9-A8E4-FDEC97DE978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976664" cy="39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260649"/>
            <a:ext cx="4824536" cy="1008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tx1"/>
                </a:solidFill>
              </a:rPr>
              <a:t>ВОЛЕЙБОЛ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5374221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Симкин Александр Юрьевич</a:t>
            </a:r>
          </a:p>
          <a:p>
            <a:r>
              <a:rPr lang="ru-RU" dirty="0" smtClean="0"/>
              <a:t>ГБОУ СОШ № 383 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492896"/>
            <a:ext cx="3998218" cy="4949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Передача мяча двумя руками сверху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40297" y="5733256"/>
            <a:ext cx="4870450" cy="639688"/>
          </a:xfrm>
        </p:spPr>
        <p:txBody>
          <a:bodyPr>
            <a:normAutofit/>
          </a:bodyPr>
          <a:lstStyle/>
          <a:p>
            <a:r>
              <a:rPr lang="ru-RU" dirty="0"/>
              <a:t>Передача двумя руками сверху,                                       выполненная в различных </a:t>
            </a:r>
            <a:r>
              <a:rPr lang="ru-RU" dirty="0" smtClean="0"/>
              <a:t>направлениях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2862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390" y="3068960"/>
            <a:ext cx="23136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34952"/>
            <a:ext cx="29987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914400"/>
          </a:xfrm>
        </p:spPr>
        <p:txBody>
          <a:bodyPr/>
          <a:lstStyle/>
          <a:p>
            <a:r>
              <a:rPr lang="ru-RU" dirty="0" smtClean="0"/>
              <a:t>Нападение.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ru-RU" dirty="0"/>
              <a:t>Технический прием атаки, состоящий в перебивании одной рукой мяча, находящегося выше верхнего края сетки, на сторону противника, называется нападающим ударом. </a:t>
            </a:r>
          </a:p>
          <a:p>
            <a:r>
              <a:rPr lang="ru-RU" dirty="0"/>
              <a:t>По технике выполнения, различают прямой нападающий удар и боковой. </a:t>
            </a:r>
          </a:p>
        </p:txBody>
      </p:sp>
    </p:spTree>
    <p:extLst>
      <p:ext uri="{BB962C8B-B14F-4D97-AF65-F5344CB8AC3E}">
        <p14:creationId xmlns:p14="http://schemas.microsoft.com/office/powerpoint/2010/main" val="34801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9138"/>
            <a:ext cx="3528392" cy="34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4077072"/>
            <a:ext cx="6264696" cy="24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82602"/>
            <a:ext cx="3310160" cy="33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/>
          <a:lstStyle/>
          <a:p>
            <a:r>
              <a:rPr lang="ru-RU" dirty="0" smtClean="0"/>
              <a:t>Блокирование.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96544"/>
          </a:xfrm>
        </p:spPr>
        <p:txBody>
          <a:bodyPr>
            <a:normAutofit/>
          </a:bodyPr>
          <a:lstStyle/>
          <a:p>
            <a:r>
              <a:rPr lang="ru-RU" dirty="0"/>
              <a:t> Технический прием защиты, с помощь которого преграждают путь мячу после нападающего удара со стороны противника, называется блоком, а действие защитников – блокированием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                      Стойка защитника перед блокированием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127301" cy="22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264696" cy="489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4896544"/>
          </a:xfrm>
        </p:spPr>
        <p:txBody>
          <a:bodyPr>
            <a:noAutofit/>
          </a:bodyPr>
          <a:lstStyle/>
          <a:p>
            <a:r>
              <a:rPr lang="ru-RU" sz="3200" dirty="0"/>
              <a:t>В 1895 г. </a:t>
            </a:r>
            <a:r>
              <a:rPr lang="ru-RU" sz="3200" dirty="0" smtClean="0"/>
              <a:t>в </a:t>
            </a:r>
            <a:r>
              <a:rPr lang="ru-RU" sz="3200" dirty="0"/>
              <a:t>США Вильям Морган предложил учащимся новую развлекательную игру, основная идея которой заключалась в том, чтобы играющие ударяли по мячу руками, заставляя его перелетать через сетку. Игру назвали «волейбол», что в переводе с английского означает летающий мяч.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48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8"/>
            <a:ext cx="7408333" cy="3450696"/>
          </a:xfrm>
        </p:spPr>
        <p:txBody>
          <a:bodyPr/>
          <a:lstStyle/>
          <a:p>
            <a:r>
              <a:rPr lang="ru-RU" sz="3200" dirty="0"/>
              <a:t>В 1947 г. была создана Международная федерация волейбола (ФИВБ), и волейбол получает официальное международное признание.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5715000" cy="36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4664"/>
            <a:ext cx="7408333" cy="3450696"/>
          </a:xfrm>
        </p:spPr>
        <p:txBody>
          <a:bodyPr/>
          <a:lstStyle/>
          <a:p>
            <a:r>
              <a:rPr lang="ru-RU" sz="3200" dirty="0"/>
              <a:t>В </a:t>
            </a:r>
            <a:r>
              <a:rPr lang="ru-RU" sz="3200" dirty="0" smtClean="0"/>
              <a:t>программу </a:t>
            </a:r>
            <a:r>
              <a:rPr lang="ru-RU" sz="3200" dirty="0"/>
              <a:t>Олимпийских игр волейбол включили только в 1964 г. в Токио. Первым в истории Олимпийских игр чемпионом по волейболу среди мужчин, стала советская сборная.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5256584" cy="28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1829" y="692696"/>
            <a:ext cx="7408333" cy="3450696"/>
          </a:xfrm>
        </p:spPr>
        <p:txBody>
          <a:bodyPr>
            <a:normAutofit/>
          </a:bodyPr>
          <a:lstStyle/>
          <a:p>
            <a:r>
              <a:rPr lang="ru-RU" sz="4000" dirty="0"/>
              <a:t>В 1897 г. были разработаны спортивные правила этой игры, которые неоднократно изменялись и дополнялись. </a:t>
            </a:r>
          </a:p>
          <a:p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77556"/>
            <a:ext cx="4896544" cy="32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5472608"/>
          </a:xfrm>
        </p:spPr>
        <p:txBody>
          <a:bodyPr>
            <a:normAutofit/>
          </a:bodyPr>
          <a:lstStyle/>
          <a:p>
            <a:r>
              <a:rPr lang="ru-RU" sz="2800" dirty="0"/>
              <a:t>Техника игры в волейболе подразделяется  на технику нападения и технику защиты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Во время игры волейболист перемещается по площадке. Целью этих перемещений является выбор наилучшего места для приема </a:t>
            </a:r>
            <a:r>
              <a:rPr lang="ru-RU" sz="2800" dirty="0" smtClean="0"/>
              <a:t>мяча.</a:t>
            </a:r>
          </a:p>
          <a:p>
            <a:r>
              <a:rPr lang="ru-RU" sz="2800" dirty="0"/>
              <a:t>Стойки различаются по степени сгибания </a:t>
            </a:r>
            <a:r>
              <a:rPr lang="ru-RU" sz="2800" dirty="0" smtClean="0"/>
              <a:t>ног.</a:t>
            </a:r>
          </a:p>
          <a:p>
            <a:r>
              <a:rPr lang="ru-RU" sz="2800" dirty="0"/>
              <a:t>Перемещения по площадке выполняются ходьбой, бегом или скачком.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62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Подачи.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r>
              <a:rPr lang="ru-RU" dirty="0"/>
              <a:t>Технический прием, которым мяч вводится в игру, называется </a:t>
            </a:r>
            <a:r>
              <a:rPr lang="ru-RU" dirty="0" smtClean="0"/>
              <a:t>подачей.</a:t>
            </a:r>
          </a:p>
          <a:p>
            <a:r>
              <a:rPr lang="ru-RU" dirty="0"/>
              <a:t>Различают несколько разновидностей подач : нижняя </a:t>
            </a:r>
            <a:r>
              <a:rPr lang="ru-RU" dirty="0" smtClean="0"/>
              <a:t>прямая, </a:t>
            </a:r>
            <a:r>
              <a:rPr lang="ru-RU" dirty="0"/>
              <a:t>нижняя </a:t>
            </a:r>
            <a:r>
              <a:rPr lang="ru-RU" dirty="0" smtClean="0"/>
              <a:t>боковая, </a:t>
            </a:r>
            <a:r>
              <a:rPr lang="ru-RU" dirty="0"/>
              <a:t>верхняя </a:t>
            </a:r>
            <a:r>
              <a:rPr lang="ru-RU" dirty="0" smtClean="0"/>
              <a:t>прямая </a:t>
            </a:r>
            <a:r>
              <a:rPr lang="ru-RU" dirty="0"/>
              <a:t>и верхняя </a:t>
            </a:r>
            <a:r>
              <a:rPr lang="ru-RU" dirty="0" smtClean="0"/>
              <a:t>боковая.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54148"/>
            <a:ext cx="4248472" cy="26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30" y="515712"/>
            <a:ext cx="3981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91189" y="2391510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Нижняя прямая подача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91189" y="5234100"/>
            <a:ext cx="3820055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Верхняя прямая подача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232947" y="2336504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Нижняя боковая подача</a:t>
            </a:r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253980" y="5212040"/>
            <a:ext cx="3822192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Верхняя боковая подача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947" y="626631"/>
            <a:ext cx="2974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89" y="3083275"/>
            <a:ext cx="24145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577" y="3117758"/>
            <a:ext cx="27797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r>
              <a:rPr lang="ru-RU" dirty="0" smtClean="0"/>
              <a:t>Передачи.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176464"/>
          </a:xfrm>
        </p:spPr>
        <p:txBody>
          <a:bodyPr>
            <a:normAutofit/>
          </a:bodyPr>
          <a:lstStyle/>
          <a:p>
            <a:r>
              <a:rPr lang="ru-RU" dirty="0"/>
              <a:t>Технический прием, с помощью которого мяч направляется партнеру для продолжения игры или переправляется на сторону </a:t>
            </a:r>
            <a:r>
              <a:rPr lang="ru-RU" dirty="0" smtClean="0"/>
              <a:t>противника, называется </a:t>
            </a:r>
            <a:r>
              <a:rPr lang="ru-RU" dirty="0"/>
              <a:t>передачей. </a:t>
            </a:r>
          </a:p>
          <a:p>
            <a:r>
              <a:rPr lang="ru-RU" dirty="0"/>
              <a:t>По направлению относительно передающего различают передачи вперед, над собой и назад. По длине траектории различают : длинные передачи – через зону ; короткие  - в соседнюю зону ; укороченные – в свою зону.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359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Подачи.</vt:lpstr>
      <vt:lpstr>Презентация PowerPoint</vt:lpstr>
      <vt:lpstr>Передачи.</vt:lpstr>
      <vt:lpstr>Передача мяча двумя руками сверху</vt:lpstr>
      <vt:lpstr>Нападение.</vt:lpstr>
      <vt:lpstr>Презентация PowerPoint</vt:lpstr>
      <vt:lpstr>Блокирование.</vt:lpstr>
      <vt:lpstr>Презентация PowerPoint</vt:lpstr>
    </vt:vector>
  </TitlesOfParts>
  <Manager>Пакшинцевы</Manager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ВОЛЕЙБОЛ.</dc:title>
  <dc:creator>Admin-School383</dc:creator>
  <cp:lastModifiedBy>Admin-School383</cp:lastModifiedBy>
  <cp:revision>23</cp:revision>
  <cp:lastPrinted>2022-04-12T05:54:51Z</cp:lastPrinted>
  <dcterms:created xsi:type="dcterms:W3CDTF">2013-04-14T17:41:10Z</dcterms:created>
  <dcterms:modified xsi:type="dcterms:W3CDTF">2022-04-12T05:55:14Z</dcterms:modified>
</cp:coreProperties>
</file>